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8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2.png>
</file>

<file path=ppt/media/image3.png>
</file>

<file path=ppt/media/image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cademicmarker.com/academic-guidance/vocabulary/subject-specific-vocabulary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Second%20Semester/Advanced%20Technical%20Communication/Module-4-Listening/Dwan%20Reece_%20The%20origins%20of%20blackface%20and%20Black%20stereotypes%20_%20TED.mp4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Listening in academic contexts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accent2"/>
                </a:solidFill>
              </a:rPr>
              <a:t>Dr Vinod Bhatt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59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GB" sz="2600" dirty="0"/>
              <a:t>The following is a typical structure in such a listening-oriented class:</a:t>
            </a:r>
            <a:endParaRPr lang="en-IN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Pre- listening discussion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Pre-listening vocabulary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Dealing with Unknown </a:t>
            </a:r>
            <a:r>
              <a:rPr lang="en-IN" dirty="0" smtClean="0"/>
              <a:t>Vocabulary</a:t>
            </a:r>
          </a:p>
          <a:p>
            <a:pPr lvl="2">
              <a:lnSpc>
                <a:spcPct val="150000"/>
              </a:lnSpc>
            </a:pPr>
            <a:r>
              <a:rPr lang="en-IN" b="1" dirty="0">
                <a:hlinkClick r:id="rId2"/>
              </a:rPr>
              <a:t>Subject-specific vocabulary</a:t>
            </a:r>
            <a:r>
              <a:rPr lang="en-IN" dirty="0"/>
              <a:t> </a:t>
            </a:r>
            <a:r>
              <a:rPr lang="en-IN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Listening  for gist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Listening for specific information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Listening for detailed information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Post listening information </a:t>
            </a:r>
          </a:p>
          <a:p>
            <a:pPr>
              <a:lnSpc>
                <a:spcPct val="150000"/>
              </a:lnSpc>
            </a:pPr>
            <a:r>
              <a:rPr lang="en-IN" dirty="0"/>
              <a:t>Listening to Multiple </a:t>
            </a:r>
            <a:r>
              <a:rPr lang="en-IN" dirty="0" smtClean="0"/>
              <a:t>Speakers- group discussion &amp; class seminars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7110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Lectures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C:\Users\Vinod Bhatt\Downloads\Academic-Listening-Skills-3.1-Listening-Skills-for-Lectures-p7u6fj3fht2zzvlpammnt3adkcoowzwrkbhe8ov4l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199"/>
            <a:ext cx="8305800" cy="4822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799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Seminars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2" name="Picture 4" descr="Academic Listening Skills 3.2 Listening Skills for Semina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060"/>
            <a:ext cx="8172654" cy="521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225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hlinkClick r:id="rId3" action="ppaction://hlinkfile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259418"/>
              </p:ext>
            </p:extLst>
          </p:nvPr>
        </p:nvGraphicFramePr>
        <p:xfrm>
          <a:off x="228600" y="2362200"/>
          <a:ext cx="8458200" cy="1285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Packager Shell Object" showAsIcon="1" r:id="rId4" imgW="3794760" imgH="437760" progId="Package">
                  <p:embed/>
                </p:oleObj>
              </mc:Choice>
              <mc:Fallback>
                <p:oleObj name="Packager Shell Object" showAsIcon="1" r:id="rId4" imgW="3794760" imgH="4377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362200"/>
                        <a:ext cx="8458200" cy="1285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2133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6600" dirty="0" smtClean="0"/>
              <a:t>Thanks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64901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994DEF16773140807BEC28E5A2CCB9" ma:contentTypeVersion="13" ma:contentTypeDescription="Create a new document." ma:contentTypeScope="" ma:versionID="7b7c464fa7ca193d859ad536a3f81cc9">
  <xsd:schema xmlns:xsd="http://www.w3.org/2001/XMLSchema" xmlns:xs="http://www.w3.org/2001/XMLSchema" xmlns:p="http://schemas.microsoft.com/office/2006/metadata/properties" xmlns:ns2="6de1063e-3132-4821-abd3-e6d5d8e938cc" xmlns:ns3="1e793b5d-3893-4051-9a19-10c5466d8902" targetNamespace="http://schemas.microsoft.com/office/2006/metadata/properties" ma:root="true" ma:fieldsID="29d41cfc50666f6e0d07819fd23fcd97" ns2:_="" ns3:_="">
    <xsd:import namespace="6de1063e-3132-4821-abd3-e6d5d8e938cc"/>
    <xsd:import namespace="1e793b5d-3893-4051-9a19-10c5466d89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e1063e-3132-4821-abd3-e6d5d8e938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017251b9-f22d-46e4-8eed-2cff48c8dd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93b5d-3893-4051-9a19-10c5466d890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79049cd3-d4ae-4c2a-86c0-e3839679e620}" ma:internalName="TaxCatchAll" ma:showField="CatchAllData" ma:web="1e793b5d-3893-4051-9a19-10c5466d89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e793b5d-3893-4051-9a19-10c5466d8902" xsi:nil="true"/>
    <lcf76f155ced4ddcb4097134ff3c332f xmlns="6de1063e-3132-4821-abd3-e6d5d8e938cc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7FFD0C8-E26C-4C33-8C0D-F838766F3E05}"/>
</file>

<file path=customXml/itemProps2.xml><?xml version="1.0" encoding="utf-8"?>
<ds:datastoreItem xmlns:ds="http://schemas.openxmlformats.org/officeDocument/2006/customXml" ds:itemID="{08E7A4D5-9CF7-4E6F-85A4-84E8AB57C2FC}"/>
</file>

<file path=customXml/itemProps3.xml><?xml version="1.0" encoding="utf-8"?>
<ds:datastoreItem xmlns:ds="http://schemas.openxmlformats.org/officeDocument/2006/customXml" ds:itemID="{6E14E445-1B40-4A33-BC85-5C3B9E80409B}"/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4770</TotalTime>
  <Words>33</Words>
  <Application>Microsoft Office PowerPoint</Application>
  <PresentationFormat>On-screen Show (4:3)</PresentationFormat>
  <Paragraphs>15</Paragraphs>
  <Slides>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Clarity</vt:lpstr>
      <vt:lpstr>Packager Shell Object</vt:lpstr>
      <vt:lpstr>Listening in academic contexts</vt:lpstr>
      <vt:lpstr>The following is a typical structure in such a listening-oriented class:</vt:lpstr>
      <vt:lpstr>Lectures</vt:lpstr>
      <vt:lpstr>Seminars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Listening in academic contexts</dc:title>
  <dc:creator>Vinod Bhatt</dc:creator>
  <cp:lastModifiedBy>Vinod Bhatt</cp:lastModifiedBy>
  <cp:revision>5</cp:revision>
  <dcterms:created xsi:type="dcterms:W3CDTF">2006-08-16T00:00:00Z</dcterms:created>
  <dcterms:modified xsi:type="dcterms:W3CDTF">2022-02-21T10:40:09Z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0x010100EE994DEF16773140807BEC28E5A2CCB9</vt:lpwstr>
  </property>
</Properties>
</file>

<file path=docProps/thumbnail.jpeg>
</file>